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63" r:id="rId3"/>
    <p:sldId id="26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6/28/2017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6/28/2017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aoJFCh" TargetMode="External"/><Relationship Id="rId2" Type="http://schemas.openxmlformats.org/officeDocument/2006/relationships/hyperlink" Target="https://goo.gl/pAQCUy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adlit.org/strategies/23336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Text   </a:t>
            </a:r>
            <a:r>
              <a:rPr lang="en-GB" dirty="0" smtClean="0"/>
              <a:t>Types</a:t>
            </a:r>
            <a:endParaRPr lang="en-GB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err="1" smtClean="0"/>
              <a:t>by</a:t>
            </a:r>
            <a:r>
              <a:rPr lang="es-CL" dirty="0" smtClean="0"/>
              <a:t> María José Verdugo Vilches</a:t>
            </a:r>
          </a:p>
          <a:p>
            <a:r>
              <a:rPr lang="en-GB" dirty="0" smtClean="0"/>
              <a:t>Course: Discourse Analysis</a:t>
            </a:r>
          </a:p>
          <a:p>
            <a:r>
              <a:rPr lang="en-GB" dirty="0" err="1" smtClean="0"/>
              <a:t>Prof.</a:t>
            </a:r>
            <a:r>
              <a:rPr lang="en-GB" dirty="0" smtClean="0"/>
              <a:t> </a:t>
            </a:r>
            <a:r>
              <a:rPr lang="en-GB" dirty="0" err="1" smtClean="0"/>
              <a:t>Héctor</a:t>
            </a:r>
            <a:r>
              <a:rPr lang="en-GB" dirty="0" smtClean="0"/>
              <a:t> Vega P.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9411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" y="198120"/>
            <a:ext cx="12188684" cy="6659880"/>
          </a:xfrm>
          <a:prstGeom prst="rect">
            <a:avLst/>
          </a:prstGeom>
        </p:spPr>
      </p:pic>
      <p:sp>
        <p:nvSpPr>
          <p:cNvPr id="7" name="Abrir llave 6"/>
          <p:cNvSpPr/>
          <p:nvPr/>
        </p:nvSpPr>
        <p:spPr>
          <a:xfrm>
            <a:off x="1127760" y="1341120"/>
            <a:ext cx="228599" cy="1264920"/>
          </a:xfrm>
          <a:prstGeom prst="leftBrac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17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274618" y="1401772"/>
            <a:ext cx="101138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7" name="Rectángulo 6"/>
          <p:cNvSpPr/>
          <p:nvPr/>
        </p:nvSpPr>
        <p:spPr>
          <a:xfrm>
            <a:off x="279400" y="838200"/>
            <a:ext cx="11645900" cy="5318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indent="-450215"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REFERENCES</a:t>
            </a:r>
          </a:p>
          <a:p>
            <a:pPr marL="450215" indent="-450215">
              <a:lnSpc>
                <a:spcPct val="107000"/>
              </a:lnSpc>
              <a:spcAft>
                <a:spcPts val="800"/>
              </a:spcAft>
            </a:pPr>
            <a:endParaRPr lang="en-US" sz="2800" b="1" dirty="0" smtClean="0">
              <a:solidFill>
                <a:schemeClr val="accent4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indent="-450215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err="1" smtClean="0">
                <a:solidFill>
                  <a:schemeClr val="accent4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Droga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L., &amp; Humphrey, S. (2003). </a:t>
            </a:r>
            <a:r>
              <a:rPr lang="en-US" sz="2800" b="1" i="1" dirty="0">
                <a:solidFill>
                  <a:schemeClr val="accent4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Grammar and meaning: An introduction for primary teachers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New South Wales,, Australia: Target Texts. Retrieved from </a:t>
            </a:r>
            <a:r>
              <a:rPr lang="es-CL" sz="2000" b="1" u="sng" dirty="0">
                <a:solidFill>
                  <a:schemeClr val="accent4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https://goo.gl/pAQCUy</a:t>
            </a:r>
            <a:endParaRPr lang="es-CL" sz="2800" b="1" dirty="0">
              <a:solidFill>
                <a:schemeClr val="accent4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indent="-450215">
              <a:lnSpc>
                <a:spcPct val="107000"/>
              </a:lnSpc>
              <a:spcAft>
                <a:spcPts val="800"/>
              </a:spcAft>
            </a:pPr>
            <a:r>
              <a:rPr lang="es-CL" sz="2800" b="1" dirty="0">
                <a:solidFill>
                  <a:schemeClr val="accent4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0215" indent="-450215">
              <a:lnSpc>
                <a:spcPct val="107000"/>
              </a:lnSpc>
              <a:spcAft>
                <a:spcPts val="800"/>
              </a:spcAft>
            </a:pPr>
            <a:r>
              <a:rPr lang="en-GB" sz="2800" b="1" dirty="0" err="1">
                <a:solidFill>
                  <a:schemeClr val="accent4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Skillswise</a:t>
            </a:r>
            <a:r>
              <a:rPr lang="en-GB" sz="2800" b="1" dirty="0">
                <a:solidFill>
                  <a:schemeClr val="accent4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(2011). </a:t>
            </a:r>
            <a:r>
              <a:rPr lang="en-GB" sz="2800" b="1" i="1" dirty="0">
                <a:solidFill>
                  <a:schemeClr val="accent4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Understanding different types of text.</a:t>
            </a:r>
            <a:r>
              <a:rPr lang="en-GB" sz="2800" b="1" dirty="0">
                <a:solidFill>
                  <a:schemeClr val="accent4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BBC. Retrieved from </a:t>
            </a:r>
            <a:r>
              <a:rPr lang="en-GB" sz="2000" b="1" u="sng" dirty="0">
                <a:solidFill>
                  <a:schemeClr val="accent4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GB" sz="2000" b="1" u="sng" dirty="0" smtClean="0">
                <a:solidFill>
                  <a:schemeClr val="accent4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goo.gl/aoJFCh</a:t>
            </a:r>
            <a:endParaRPr lang="en-GB" sz="2000" b="1" u="sng" dirty="0" smtClean="0">
              <a:solidFill>
                <a:schemeClr val="accent4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indent="-450215">
              <a:lnSpc>
                <a:spcPct val="107000"/>
              </a:lnSpc>
              <a:spcAft>
                <a:spcPts val="800"/>
              </a:spcAft>
            </a:pPr>
            <a:endParaRPr lang="es-CL" sz="2800" b="1" dirty="0">
              <a:solidFill>
                <a:schemeClr val="accent4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indent="-450215">
              <a:lnSpc>
                <a:spcPct val="107000"/>
              </a:lnSpc>
              <a:spcAft>
                <a:spcPts val="800"/>
              </a:spcAft>
            </a:pPr>
            <a:r>
              <a:rPr lang="en-GB" sz="2800" b="1" dirty="0" err="1">
                <a:solidFill>
                  <a:schemeClr val="accent4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AdLit</a:t>
            </a:r>
            <a:r>
              <a:rPr lang="en-GB" sz="2800" b="1" dirty="0">
                <a:solidFill>
                  <a:schemeClr val="accent4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(2017). </a:t>
            </a:r>
            <a:r>
              <a:rPr lang="en-GB" sz="2800" b="1" i="1" dirty="0">
                <a:solidFill>
                  <a:schemeClr val="accent4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Text Structure.</a:t>
            </a:r>
            <a:r>
              <a:rPr lang="en-GB" sz="2800" b="1" dirty="0">
                <a:solidFill>
                  <a:schemeClr val="accent4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Retrieved from </a:t>
            </a:r>
            <a:r>
              <a:rPr lang="en-GB" sz="2000" b="1" u="sng" dirty="0">
                <a:solidFill>
                  <a:schemeClr val="accent4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http://www.adlit.org/strategies/23336</a:t>
            </a:r>
            <a:r>
              <a:rPr lang="en-GB" sz="1400" u="sng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/</a:t>
            </a:r>
            <a:endParaRPr lang="es-CL" dirty="0">
              <a:solidFill>
                <a:schemeClr val="accent4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58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e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</TotalTime>
  <Words>30</Words>
  <Application>Microsoft Office PowerPoint</Application>
  <PresentationFormat>Panorámica</PresentationFormat>
  <Paragraphs>11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Corbel</vt:lpstr>
      <vt:lpstr>Times New Roman</vt:lpstr>
      <vt:lpstr>Base</vt:lpstr>
      <vt:lpstr>Text   Types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   Types</dc:title>
  <dc:creator>PackardbellPC</dc:creator>
  <cp:lastModifiedBy>Usuario</cp:lastModifiedBy>
  <cp:revision>17</cp:revision>
  <dcterms:created xsi:type="dcterms:W3CDTF">2017-06-02T00:42:26Z</dcterms:created>
  <dcterms:modified xsi:type="dcterms:W3CDTF">2017-06-28T15:59:14Z</dcterms:modified>
</cp:coreProperties>
</file>